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7" r:id="rId5"/>
    <p:sldId id="261" r:id="rId6"/>
    <p:sldId id="262" r:id="rId7"/>
    <p:sldId id="268"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90"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691"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C739EB-B4EA-434F-9E71-4421A4F88A88}" type="datetimeFigureOut">
              <a:rPr lang="en-US" smtClean="0"/>
              <a:t>10/27/2018</a:t>
            </a:fld>
            <a:endParaRPr lang="en-US"/>
          </a:p>
        </p:txBody>
      </p:sp>
      <p:sp>
        <p:nvSpPr>
          <p:cNvPr id="1048692"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8693"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4"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695"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F985B-B7E4-48EA-8A7B-A14A1E30513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Slide Image Placeholder 1"/>
          <p:cNvSpPr>
            <a:spLocks noGrp="1" noRot="1" noChangeAspect="1"/>
          </p:cNvSpPr>
          <p:nvPr>
            <p:ph type="sldImg"/>
          </p:nvPr>
        </p:nvSpPr>
        <p:spPr/>
      </p:sp>
      <p:sp>
        <p:nvSpPr>
          <p:cNvPr id="1048597" name="Notes Placeholder 2"/>
          <p:cNvSpPr>
            <a:spLocks noGrp="1"/>
          </p:cNvSpPr>
          <p:nvPr>
            <p:ph type="body" idx="1"/>
          </p:nvPr>
        </p:nvSpPr>
        <p:spPr/>
        <p:txBody>
          <a:bodyPr/>
          <a:lstStyle/>
          <a:p>
            <a:endParaRPr lang="en-US"/>
          </a:p>
        </p:txBody>
      </p:sp>
      <p:sp>
        <p:nvSpPr>
          <p:cNvPr id="1048598" name="Slide Number Placeholder 3"/>
          <p:cNvSpPr>
            <a:spLocks noGrp="1"/>
          </p:cNvSpPr>
          <p:nvPr>
            <p:ph type="sldNum" sz="quarter" idx="10"/>
          </p:nvPr>
        </p:nvSpPr>
        <p:spPr/>
        <p:txBody>
          <a:bodyPr/>
          <a:lstStyle/>
          <a:p>
            <a:fld id="{D9DF985B-B7E4-48EA-8A7B-A14A1E305138}"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8583"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4"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5"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1048586"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1048587" name="Date Placeholder 3"/>
          <p:cNvSpPr>
            <a:spLocks noGrp="1"/>
          </p:cNvSpPr>
          <p:nvPr>
            <p:ph type="dt" sz="half" idx="10"/>
          </p:nvPr>
        </p:nvSpPr>
        <p:spPr/>
        <p:txBody>
          <a:bodyPr/>
          <a:lstStyle/>
          <a:p>
            <a:fld id="{8D4DB956-E971-431B-B05C-69E73AF22FB5}" type="datetime1">
              <a:rPr lang="en-US" smtClean="0"/>
              <a:t>10/27/2018</a:t>
            </a:fld>
            <a:endParaRPr lang="en-US"/>
          </a:p>
        </p:txBody>
      </p:sp>
      <p:sp>
        <p:nvSpPr>
          <p:cNvPr id="1048588" name="Footer Placeholder 4"/>
          <p:cNvSpPr>
            <a:spLocks noGrp="1"/>
          </p:cNvSpPr>
          <p:nvPr>
            <p:ph type="ftr" sz="quarter" idx="11"/>
          </p:nvPr>
        </p:nvSpPr>
        <p:spPr/>
        <p:txBody>
          <a:bodyPr/>
          <a:lstStyle/>
          <a:p>
            <a:r>
              <a:rPr lang="en-US" smtClean="0"/>
              <a:t>Face Detection and Expression Recognition (ML)</a:t>
            </a:r>
            <a:endParaRPr lang="en-US"/>
          </a:p>
        </p:txBody>
      </p:sp>
      <p:sp>
        <p:nvSpPr>
          <p:cNvPr id="1048589" name="Slide Number Placeholder 5"/>
          <p:cNvSpPr>
            <a:spLocks noGrp="1"/>
          </p:cNvSpPr>
          <p:nvPr>
            <p:ph type="sldNum" sz="quarter" idx="12"/>
          </p:nvPr>
        </p:nvSpPr>
        <p:spPr/>
        <p:txBody>
          <a:bodyPr/>
          <a:lstStyle/>
          <a:p>
            <a:fld id="{76041C51-D13F-45D0-8E5B-AF53842ED5DF}" type="slidenum">
              <a:rPr lang="en-US" smtClean="0"/>
              <a:t>‹#›</a:t>
            </a:fld>
            <a:endParaRPr lang="en-US"/>
          </a:p>
        </p:txBody>
      </p:sp>
      <p:cxnSp>
        <p:nvCxnSpPr>
          <p:cNvPr id="3145729" name="Straight Connector 8"/>
          <p:cNvCxnSpPr>
            <a:cxnSpLocks/>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77" name="Title 1"/>
          <p:cNvSpPr>
            <a:spLocks noGrp="1"/>
          </p:cNvSpPr>
          <p:nvPr>
            <p:ph type="title"/>
          </p:nvPr>
        </p:nvSpPr>
        <p:spPr/>
        <p:txBody>
          <a:bodyPr/>
          <a:lstStyle/>
          <a:p>
            <a:r>
              <a:rPr lang="en-US" smtClean="0"/>
              <a:t>Click to edit Master title style</a:t>
            </a:r>
            <a:endParaRPr lang="en-US" dirty="0"/>
          </a:p>
        </p:txBody>
      </p:sp>
      <p:sp>
        <p:nvSpPr>
          <p:cNvPr id="1048678"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79" name="Date Placeholder 3"/>
          <p:cNvSpPr>
            <a:spLocks noGrp="1"/>
          </p:cNvSpPr>
          <p:nvPr>
            <p:ph type="dt" sz="half" idx="10"/>
          </p:nvPr>
        </p:nvSpPr>
        <p:spPr/>
        <p:txBody>
          <a:bodyPr/>
          <a:lstStyle/>
          <a:p>
            <a:fld id="{686DE0A4-5D89-4137-8D63-C466E7B1810D}" type="datetime1">
              <a:rPr lang="en-US" smtClean="0"/>
              <a:t>10/27/2018</a:t>
            </a:fld>
            <a:endParaRPr lang="en-US"/>
          </a:p>
        </p:txBody>
      </p:sp>
      <p:sp>
        <p:nvSpPr>
          <p:cNvPr id="1048680" name="Footer Placeholder 4"/>
          <p:cNvSpPr>
            <a:spLocks noGrp="1"/>
          </p:cNvSpPr>
          <p:nvPr>
            <p:ph type="ftr" sz="quarter" idx="11"/>
          </p:nvPr>
        </p:nvSpPr>
        <p:spPr/>
        <p:txBody>
          <a:bodyPr/>
          <a:lstStyle/>
          <a:p>
            <a:r>
              <a:rPr lang="en-US" smtClean="0"/>
              <a:t>Face Detection and Expression Recognition (ML)</a:t>
            </a:r>
            <a:endParaRPr lang="en-US"/>
          </a:p>
        </p:txBody>
      </p:sp>
      <p:sp>
        <p:nvSpPr>
          <p:cNvPr id="1048681" name="Slide Number Placeholder 5"/>
          <p:cNvSpPr>
            <a:spLocks noGrp="1"/>
          </p:cNvSpPr>
          <p:nvPr>
            <p:ph type="sldNum" sz="quarter" idx="12"/>
          </p:nvPr>
        </p:nvSpPr>
        <p:spPr/>
        <p:txBody>
          <a:bodyPr/>
          <a:lstStyle/>
          <a:p>
            <a:fld id="{76041C51-D13F-45D0-8E5B-AF53842ED5D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4865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5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59"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1048660"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61" name="Date Placeholder 3"/>
          <p:cNvSpPr>
            <a:spLocks noGrp="1"/>
          </p:cNvSpPr>
          <p:nvPr>
            <p:ph type="dt" sz="half" idx="10"/>
          </p:nvPr>
        </p:nvSpPr>
        <p:spPr/>
        <p:txBody>
          <a:bodyPr/>
          <a:lstStyle/>
          <a:p>
            <a:fld id="{85F0D1C8-02B2-4CEB-96B3-C893E163D4FE}" type="datetime1">
              <a:rPr lang="en-US" smtClean="0"/>
              <a:t>10/27/2018</a:t>
            </a:fld>
            <a:endParaRPr lang="en-US"/>
          </a:p>
        </p:txBody>
      </p:sp>
      <p:sp>
        <p:nvSpPr>
          <p:cNvPr id="1048662" name="Footer Placeholder 4"/>
          <p:cNvSpPr>
            <a:spLocks noGrp="1"/>
          </p:cNvSpPr>
          <p:nvPr>
            <p:ph type="ftr" sz="quarter" idx="11"/>
          </p:nvPr>
        </p:nvSpPr>
        <p:spPr/>
        <p:txBody>
          <a:bodyPr/>
          <a:lstStyle/>
          <a:p>
            <a:r>
              <a:rPr lang="en-US" smtClean="0"/>
              <a:t>Face Detection and Expression Recognition (ML)</a:t>
            </a:r>
            <a:endParaRPr lang="en-US"/>
          </a:p>
        </p:txBody>
      </p:sp>
      <p:sp>
        <p:nvSpPr>
          <p:cNvPr id="1048663" name="Slide Number Placeholder 5"/>
          <p:cNvSpPr>
            <a:spLocks noGrp="1"/>
          </p:cNvSpPr>
          <p:nvPr>
            <p:ph type="sldNum" sz="quarter" idx="12"/>
          </p:nvPr>
        </p:nvSpPr>
        <p:spPr/>
        <p:txBody>
          <a:bodyPr/>
          <a:lstStyle/>
          <a:p>
            <a:fld id="{76041C51-D13F-45D0-8E5B-AF53842ED5D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9" name="Title 1"/>
          <p:cNvSpPr>
            <a:spLocks noGrp="1"/>
          </p:cNvSpPr>
          <p:nvPr>
            <p:ph type="title"/>
          </p:nvPr>
        </p:nvSpPr>
        <p:spPr/>
        <p:txBody>
          <a:bodyPr/>
          <a:lstStyle>
            <a:lvl1pPr marL="0"/>
          </a:lstStyle>
          <a:p>
            <a:r>
              <a:rPr lang="en-US" smtClean="0"/>
              <a:t>Click to edit Master title style</a:t>
            </a:r>
            <a:endParaRPr lang="en-US" dirty="0"/>
          </a:p>
        </p:txBody>
      </p:sp>
      <p:sp>
        <p:nvSpPr>
          <p:cNvPr id="1048600"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01" name="Date Placeholder 3"/>
          <p:cNvSpPr>
            <a:spLocks noGrp="1"/>
          </p:cNvSpPr>
          <p:nvPr>
            <p:ph type="dt" sz="half" idx="10"/>
          </p:nvPr>
        </p:nvSpPr>
        <p:spPr/>
        <p:txBody>
          <a:bodyPr/>
          <a:lstStyle/>
          <a:p>
            <a:fld id="{6D98947B-E869-4BA9-BB8E-21012DB6A1C7}" type="datetime1">
              <a:rPr lang="en-US" smtClean="0"/>
              <a:t>10/27/2018</a:t>
            </a:fld>
            <a:endParaRPr lang="en-US"/>
          </a:p>
        </p:txBody>
      </p:sp>
      <p:sp>
        <p:nvSpPr>
          <p:cNvPr id="1048602" name="Footer Placeholder 4"/>
          <p:cNvSpPr>
            <a:spLocks noGrp="1"/>
          </p:cNvSpPr>
          <p:nvPr>
            <p:ph type="ftr" sz="quarter" idx="11"/>
          </p:nvPr>
        </p:nvSpPr>
        <p:spPr/>
        <p:txBody>
          <a:bodyPr/>
          <a:lstStyle/>
          <a:p>
            <a:r>
              <a:rPr lang="en-US" smtClean="0"/>
              <a:t>Face Detection and Expression Recognition (ML)</a:t>
            </a:r>
            <a:endParaRPr lang="en-US"/>
          </a:p>
        </p:txBody>
      </p:sp>
      <p:sp>
        <p:nvSpPr>
          <p:cNvPr id="1048603" name="Slide Number Placeholder 5"/>
          <p:cNvSpPr>
            <a:spLocks noGrp="1"/>
          </p:cNvSpPr>
          <p:nvPr>
            <p:ph type="sldNum" sz="quarter" idx="12"/>
          </p:nvPr>
        </p:nvSpPr>
        <p:spPr/>
        <p:txBody>
          <a:bodyPr/>
          <a:lstStyle/>
          <a:p>
            <a:fld id="{76041C51-D13F-45D0-8E5B-AF53842ED5D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48621"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22"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23"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1048624"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25" name="Date Placeholder 3"/>
          <p:cNvSpPr>
            <a:spLocks noGrp="1"/>
          </p:cNvSpPr>
          <p:nvPr>
            <p:ph type="dt" sz="half" idx="10"/>
          </p:nvPr>
        </p:nvSpPr>
        <p:spPr/>
        <p:txBody>
          <a:bodyPr/>
          <a:lstStyle/>
          <a:p>
            <a:fld id="{CCF53C96-25D8-43DC-8DCE-50C8078B6D3A}" type="datetime1">
              <a:rPr lang="en-US" smtClean="0"/>
              <a:t>10/27/2018</a:t>
            </a:fld>
            <a:endParaRPr lang="en-US"/>
          </a:p>
        </p:txBody>
      </p:sp>
      <p:sp>
        <p:nvSpPr>
          <p:cNvPr id="1048626" name="Footer Placeholder 4"/>
          <p:cNvSpPr>
            <a:spLocks noGrp="1"/>
          </p:cNvSpPr>
          <p:nvPr>
            <p:ph type="ftr" sz="quarter" idx="11"/>
          </p:nvPr>
        </p:nvSpPr>
        <p:spPr/>
        <p:txBody>
          <a:bodyPr/>
          <a:lstStyle/>
          <a:p>
            <a:r>
              <a:rPr lang="en-US" smtClean="0"/>
              <a:t>Face Detection and Expression Recognition (ML)</a:t>
            </a:r>
            <a:endParaRPr lang="en-US"/>
          </a:p>
        </p:txBody>
      </p:sp>
      <p:sp>
        <p:nvSpPr>
          <p:cNvPr id="1048627" name="Slide Number Placeholder 5"/>
          <p:cNvSpPr>
            <a:spLocks noGrp="1"/>
          </p:cNvSpPr>
          <p:nvPr>
            <p:ph type="sldNum" sz="quarter" idx="12"/>
          </p:nvPr>
        </p:nvSpPr>
        <p:spPr/>
        <p:txBody>
          <a:bodyPr/>
          <a:lstStyle/>
          <a:p>
            <a:fld id="{76041C51-D13F-45D0-8E5B-AF53842ED5DF}" type="slidenum">
              <a:rPr lang="en-US" smtClean="0"/>
              <a:t>‹#›</a:t>
            </a:fld>
            <a:endParaRPr lang="en-US"/>
          </a:p>
        </p:txBody>
      </p:sp>
      <p:cxnSp>
        <p:nvCxnSpPr>
          <p:cNvPr id="3145730" name="Straight Connector 8"/>
          <p:cNvCxnSpPr>
            <a:cxnSpLocks/>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9"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1048640"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41"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42" name="Date Placeholder 4"/>
          <p:cNvSpPr>
            <a:spLocks noGrp="1"/>
          </p:cNvSpPr>
          <p:nvPr>
            <p:ph type="dt" sz="half" idx="10"/>
          </p:nvPr>
        </p:nvSpPr>
        <p:spPr/>
        <p:txBody>
          <a:bodyPr/>
          <a:lstStyle/>
          <a:p>
            <a:fld id="{5C50AFB9-750A-42E1-9638-F19BD9A52DC8}" type="datetime1">
              <a:rPr lang="en-US" smtClean="0"/>
              <a:t>10/27/2018</a:t>
            </a:fld>
            <a:endParaRPr lang="en-US"/>
          </a:p>
        </p:txBody>
      </p:sp>
      <p:sp>
        <p:nvSpPr>
          <p:cNvPr id="1048643" name="Footer Placeholder 5"/>
          <p:cNvSpPr>
            <a:spLocks noGrp="1"/>
          </p:cNvSpPr>
          <p:nvPr>
            <p:ph type="ftr" sz="quarter" idx="11"/>
          </p:nvPr>
        </p:nvSpPr>
        <p:spPr/>
        <p:txBody>
          <a:bodyPr/>
          <a:lstStyle/>
          <a:p>
            <a:r>
              <a:rPr lang="en-US" smtClean="0"/>
              <a:t>Face Detection and Expression Recognition (ML)</a:t>
            </a:r>
            <a:endParaRPr lang="en-US"/>
          </a:p>
        </p:txBody>
      </p:sp>
      <p:sp>
        <p:nvSpPr>
          <p:cNvPr id="1048644" name="Slide Number Placeholder 6"/>
          <p:cNvSpPr>
            <a:spLocks noGrp="1"/>
          </p:cNvSpPr>
          <p:nvPr>
            <p:ph type="sldNum" sz="quarter" idx="12"/>
          </p:nvPr>
        </p:nvSpPr>
        <p:spPr/>
        <p:txBody>
          <a:bodyPr/>
          <a:lstStyle/>
          <a:p>
            <a:fld id="{76041C51-D13F-45D0-8E5B-AF53842ED5D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5"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1048646"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647"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48"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649"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50" name="Date Placeholder 6"/>
          <p:cNvSpPr>
            <a:spLocks noGrp="1"/>
          </p:cNvSpPr>
          <p:nvPr>
            <p:ph type="dt" sz="half" idx="10"/>
          </p:nvPr>
        </p:nvSpPr>
        <p:spPr/>
        <p:txBody>
          <a:bodyPr/>
          <a:lstStyle/>
          <a:p>
            <a:fld id="{B4C2BB8D-6055-4777-8D44-1316D8C47646}" type="datetime1">
              <a:rPr lang="en-US" smtClean="0"/>
              <a:t>10/27/2018</a:t>
            </a:fld>
            <a:endParaRPr lang="en-US"/>
          </a:p>
        </p:txBody>
      </p:sp>
      <p:sp>
        <p:nvSpPr>
          <p:cNvPr id="1048651" name="Footer Placeholder 7"/>
          <p:cNvSpPr>
            <a:spLocks noGrp="1"/>
          </p:cNvSpPr>
          <p:nvPr>
            <p:ph type="ftr" sz="quarter" idx="11"/>
          </p:nvPr>
        </p:nvSpPr>
        <p:spPr/>
        <p:txBody>
          <a:bodyPr/>
          <a:lstStyle/>
          <a:p>
            <a:r>
              <a:rPr lang="en-US" smtClean="0"/>
              <a:t>Face Detection and Expression Recognition (ML)</a:t>
            </a:r>
            <a:endParaRPr lang="en-US"/>
          </a:p>
        </p:txBody>
      </p:sp>
      <p:sp>
        <p:nvSpPr>
          <p:cNvPr id="1048652" name="Slide Number Placeholder 8"/>
          <p:cNvSpPr>
            <a:spLocks noGrp="1"/>
          </p:cNvSpPr>
          <p:nvPr>
            <p:ph type="sldNum" sz="quarter" idx="12"/>
          </p:nvPr>
        </p:nvSpPr>
        <p:spPr/>
        <p:txBody>
          <a:bodyPr/>
          <a:lstStyle/>
          <a:p>
            <a:fld id="{76041C51-D13F-45D0-8E5B-AF53842ED5D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53" name="Title 1"/>
          <p:cNvSpPr>
            <a:spLocks noGrp="1"/>
          </p:cNvSpPr>
          <p:nvPr>
            <p:ph type="title"/>
          </p:nvPr>
        </p:nvSpPr>
        <p:spPr/>
        <p:txBody>
          <a:bodyPr/>
          <a:lstStyle/>
          <a:p>
            <a:r>
              <a:rPr lang="en-US" smtClean="0"/>
              <a:t>Click to edit Master title style</a:t>
            </a:r>
            <a:endParaRPr lang="en-US" dirty="0"/>
          </a:p>
        </p:txBody>
      </p:sp>
      <p:sp>
        <p:nvSpPr>
          <p:cNvPr id="1048654" name="Date Placeholder 2"/>
          <p:cNvSpPr>
            <a:spLocks noGrp="1"/>
          </p:cNvSpPr>
          <p:nvPr>
            <p:ph type="dt" sz="half" idx="10"/>
          </p:nvPr>
        </p:nvSpPr>
        <p:spPr/>
        <p:txBody>
          <a:bodyPr/>
          <a:lstStyle/>
          <a:p>
            <a:fld id="{B3942BD6-D327-4BE4-B40C-E0DFE0864986}" type="datetime1">
              <a:rPr lang="en-US" smtClean="0"/>
              <a:t>10/27/2018</a:t>
            </a:fld>
            <a:endParaRPr lang="en-US"/>
          </a:p>
        </p:txBody>
      </p:sp>
      <p:sp>
        <p:nvSpPr>
          <p:cNvPr id="1048655" name="Footer Placeholder 3"/>
          <p:cNvSpPr>
            <a:spLocks noGrp="1"/>
          </p:cNvSpPr>
          <p:nvPr>
            <p:ph type="ftr" sz="quarter" idx="11"/>
          </p:nvPr>
        </p:nvSpPr>
        <p:spPr/>
        <p:txBody>
          <a:bodyPr/>
          <a:lstStyle/>
          <a:p>
            <a:r>
              <a:rPr lang="en-US" smtClean="0"/>
              <a:t>Face Detection and Expression Recognition (ML)</a:t>
            </a:r>
            <a:endParaRPr lang="en-US"/>
          </a:p>
        </p:txBody>
      </p:sp>
      <p:sp>
        <p:nvSpPr>
          <p:cNvPr id="1048656" name="Slide Number Placeholder 4"/>
          <p:cNvSpPr>
            <a:spLocks noGrp="1"/>
          </p:cNvSpPr>
          <p:nvPr>
            <p:ph type="sldNum" sz="quarter" idx="12"/>
          </p:nvPr>
        </p:nvSpPr>
        <p:spPr/>
        <p:txBody>
          <a:bodyPr/>
          <a:lstStyle/>
          <a:p>
            <a:fld id="{76041C51-D13F-45D0-8E5B-AF53842ED5D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664"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65"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66" name="Date Placeholder 6"/>
          <p:cNvSpPr>
            <a:spLocks noGrp="1"/>
          </p:cNvSpPr>
          <p:nvPr>
            <p:ph type="dt" sz="half" idx="10"/>
          </p:nvPr>
        </p:nvSpPr>
        <p:spPr/>
        <p:txBody>
          <a:bodyPr/>
          <a:lstStyle/>
          <a:p>
            <a:fld id="{F81D85D0-7EAB-4956-A61D-84124B55DCBA}" type="datetime1">
              <a:rPr lang="en-US" smtClean="0"/>
              <a:t>10/27/2018</a:t>
            </a:fld>
            <a:endParaRPr lang="en-US"/>
          </a:p>
        </p:txBody>
      </p:sp>
      <p:sp>
        <p:nvSpPr>
          <p:cNvPr id="1048667" name="Footer Placeholder 7"/>
          <p:cNvSpPr>
            <a:spLocks noGrp="1"/>
          </p:cNvSpPr>
          <p:nvPr>
            <p:ph type="ftr" sz="quarter" idx="11"/>
          </p:nvPr>
        </p:nvSpPr>
        <p:spPr/>
        <p:txBody>
          <a:bodyPr/>
          <a:lstStyle>
            <a:lvl1pPr>
              <a:defRPr>
                <a:solidFill>
                  <a:srgbClr val="FFFFFF"/>
                </a:solidFill>
              </a:defRPr>
            </a:lvl1pPr>
          </a:lstStyle>
          <a:p>
            <a:r>
              <a:rPr lang="en-US" smtClean="0"/>
              <a:t>Face Detection and Expression Recognition (ML)</a:t>
            </a:r>
            <a:endParaRPr lang="en-US"/>
          </a:p>
        </p:txBody>
      </p:sp>
      <p:sp>
        <p:nvSpPr>
          <p:cNvPr id="1048668" name="Slide Number Placeholder 8"/>
          <p:cNvSpPr>
            <a:spLocks noGrp="1"/>
          </p:cNvSpPr>
          <p:nvPr>
            <p:ph type="sldNum" sz="quarter" idx="12"/>
          </p:nvPr>
        </p:nvSpPr>
        <p:spPr/>
        <p:txBody>
          <a:bodyPr/>
          <a:lstStyle/>
          <a:p>
            <a:fld id="{76041C51-D13F-45D0-8E5B-AF53842ED5D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48682"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83"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84"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1048685"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686"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687" name="Date Placeholder 4"/>
          <p:cNvSpPr>
            <a:spLocks noGrp="1"/>
          </p:cNvSpPr>
          <p:nvPr>
            <p:ph type="dt" sz="half" idx="10"/>
          </p:nvPr>
        </p:nvSpPr>
        <p:spPr>
          <a:xfrm>
            <a:off x="465512" y="6459785"/>
            <a:ext cx="2618510" cy="365125"/>
          </a:xfrm>
        </p:spPr>
        <p:txBody>
          <a:bodyPr/>
          <a:lstStyle>
            <a:lvl1pPr algn="l"/>
          </a:lstStyle>
          <a:p>
            <a:fld id="{03CF66AB-1A93-4E4E-A7A2-5DD578FA1100}" type="datetime1">
              <a:rPr lang="en-US" smtClean="0"/>
              <a:t>10/27/2018</a:t>
            </a:fld>
            <a:endParaRPr lang="en-US"/>
          </a:p>
        </p:txBody>
      </p:sp>
      <p:sp>
        <p:nvSpPr>
          <p:cNvPr id="1048688"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Face Detection and Expression Recognition (ML)</a:t>
            </a:r>
            <a:endParaRPr lang="en-US"/>
          </a:p>
        </p:txBody>
      </p:sp>
      <p:sp>
        <p:nvSpPr>
          <p:cNvPr id="1048689" name="Slide Number Placeholder 6"/>
          <p:cNvSpPr>
            <a:spLocks noGrp="1"/>
          </p:cNvSpPr>
          <p:nvPr>
            <p:ph type="sldNum" sz="quarter" idx="12"/>
          </p:nvPr>
        </p:nvSpPr>
        <p:spPr/>
        <p:txBody>
          <a:bodyPr/>
          <a:lstStyle>
            <a:lvl1pPr>
              <a:defRPr>
                <a:solidFill>
                  <a:schemeClr val="tx2"/>
                </a:solidFill>
              </a:defRPr>
            </a:lvl1pPr>
          </a:lstStyle>
          <a:p>
            <a:fld id="{76041C51-D13F-45D0-8E5B-AF53842ED5D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69"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70"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71"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1048672"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48673"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674" name="Date Placeholder 4"/>
          <p:cNvSpPr>
            <a:spLocks noGrp="1"/>
          </p:cNvSpPr>
          <p:nvPr>
            <p:ph type="dt" sz="half" idx="10"/>
          </p:nvPr>
        </p:nvSpPr>
        <p:spPr/>
        <p:txBody>
          <a:bodyPr/>
          <a:lstStyle/>
          <a:p>
            <a:fld id="{48047384-B5A6-4B00-887C-56EFD6CED900}" type="datetime1">
              <a:rPr lang="en-US" smtClean="0"/>
              <a:t>10/27/2018</a:t>
            </a:fld>
            <a:endParaRPr lang="en-US"/>
          </a:p>
        </p:txBody>
      </p:sp>
      <p:sp>
        <p:nvSpPr>
          <p:cNvPr id="1048675" name="Footer Placeholder 5"/>
          <p:cNvSpPr>
            <a:spLocks noGrp="1"/>
          </p:cNvSpPr>
          <p:nvPr>
            <p:ph type="ftr" sz="quarter" idx="11"/>
          </p:nvPr>
        </p:nvSpPr>
        <p:spPr/>
        <p:txBody>
          <a:bodyPr/>
          <a:lstStyle/>
          <a:p>
            <a:r>
              <a:rPr lang="en-US" smtClean="0"/>
              <a:t>Face Detection and Expression Recognition (ML)</a:t>
            </a:r>
            <a:endParaRPr lang="en-US"/>
          </a:p>
        </p:txBody>
      </p:sp>
      <p:sp>
        <p:nvSpPr>
          <p:cNvPr id="1048676" name="Slide Number Placeholder 6"/>
          <p:cNvSpPr>
            <a:spLocks noGrp="1"/>
          </p:cNvSpPr>
          <p:nvPr>
            <p:ph type="sldNum" sz="quarter" idx="12"/>
          </p:nvPr>
        </p:nvSpPr>
        <p:spPr/>
        <p:txBody>
          <a:bodyPr/>
          <a:lstStyle/>
          <a:p>
            <a:fld id="{76041C51-D13F-45D0-8E5B-AF53842ED5D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7"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8"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1048579"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8580"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20C3628-EB3F-4971-B748-DDBD5C857F2A}" type="datetime1">
              <a:rPr lang="en-US" smtClean="0"/>
              <a:t>10/27/2018</a:t>
            </a:fld>
            <a:endParaRPr lang="en-US"/>
          </a:p>
        </p:txBody>
      </p:sp>
      <p:sp>
        <p:nvSpPr>
          <p:cNvPr id="1048581"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Face Detection and Expression Recognition (ML)</a:t>
            </a:r>
            <a:endParaRPr lang="en-US"/>
          </a:p>
        </p:txBody>
      </p:sp>
      <p:sp>
        <p:nvSpPr>
          <p:cNvPr id="1048582"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6041C51-D13F-45D0-8E5B-AF53842ED5DF}" type="slidenum">
              <a:rPr lang="en-US" smtClean="0"/>
              <a:t>‹#›</a:t>
            </a:fld>
            <a:endParaRPr lang="en-US"/>
          </a:p>
        </p:txBody>
      </p:sp>
      <p:cxnSp>
        <p:nvCxnSpPr>
          <p:cNvPr id="3145728" name="Straight Connector 9"/>
          <p:cNvCxnSpPr>
            <a:cxnSpLocks/>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Title 1"/>
          <p:cNvSpPr>
            <a:spLocks noGrp="1"/>
          </p:cNvSpPr>
          <p:nvPr>
            <p:ph type="ctrTitle"/>
          </p:nvPr>
        </p:nvSpPr>
        <p:spPr>
          <a:xfrm>
            <a:off x="2784924" y="2454181"/>
            <a:ext cx="6566263" cy="757664"/>
          </a:xfrm>
          <a:noFill/>
          <a:effectLst>
            <a:outerShdw blurRad="50800" dist="50800" dir="5400000" sx="1000" sy="1000" algn="ctr" rotWithShape="0">
              <a:srgbClr val="000000">
                <a:alpha val="91000"/>
              </a:srgbClr>
            </a:outerShdw>
          </a:effectLst>
        </p:spPr>
        <p:txBody>
          <a:bodyPr>
            <a:normAutofit/>
          </a:bodyPr>
          <a:lstStyle/>
          <a:p>
            <a:r>
              <a:rPr lang="en-US" sz="4000" b="1" dirty="0">
                <a:cs typeface="Times New Roman" panose="02020603050405020304" pitchFamily="18" charset="0"/>
              </a:rPr>
              <a:t>Gesture Controlled Wheelchair</a:t>
            </a:r>
            <a:endParaRPr lang="zh-CN" altLang="en-US" dirty="0"/>
          </a:p>
        </p:txBody>
      </p:sp>
      <p:sp>
        <p:nvSpPr>
          <p:cNvPr id="1048591" name="Subtitle 2"/>
          <p:cNvSpPr>
            <a:spLocks noGrp="1"/>
          </p:cNvSpPr>
          <p:nvPr>
            <p:ph type="subTitle" idx="1"/>
          </p:nvPr>
        </p:nvSpPr>
        <p:spPr>
          <a:xfrm>
            <a:off x="1100051" y="4610164"/>
            <a:ext cx="4115893" cy="1143000"/>
          </a:xfrm>
        </p:spPr>
        <p:txBody>
          <a:bodyPr>
            <a:normAutofit fontScale="86944" lnSpcReduction="10000"/>
          </a:bodyPr>
          <a:lstStyle/>
          <a:p>
            <a:pPr>
              <a:lnSpc>
                <a:spcPct val="100000"/>
              </a:lnSpc>
            </a:pPr>
            <a:r>
              <a:rPr lang="en-US" sz="2200" b="1" dirty="0"/>
              <a:t>Under the guidance of</a:t>
            </a:r>
          </a:p>
          <a:p>
            <a:r>
              <a:rPr lang="en-US" sz="1800" dirty="0" smtClean="0"/>
              <a:t>-</a:t>
            </a:r>
            <a:r>
              <a:rPr lang="en-US" sz="1800" dirty="0"/>
              <a:t>Prof. </a:t>
            </a:r>
            <a:r>
              <a:rPr lang="en-US" sz="1800" dirty="0" smtClean="0"/>
              <a:t>Sandeep kate</a:t>
            </a:r>
            <a:endParaRPr lang="zh-CN" altLang="en-US" dirty="0"/>
          </a:p>
          <a:p>
            <a:r>
              <a:rPr lang="en-US" sz="1800" dirty="0" smtClean="0"/>
              <a:t>-Trainer – Mr. Rohit </a:t>
            </a:r>
            <a:r>
              <a:rPr lang="en-US" sz="1800" dirty="0" smtClean="0"/>
              <a:t>Kumar</a:t>
            </a:r>
            <a:endParaRPr lang="en-US" sz="1800" dirty="0"/>
          </a:p>
        </p:txBody>
      </p:sp>
      <p:pic>
        <p:nvPicPr>
          <p:cNvPr id="2097152" name="Picture 6"/>
          <p:cNvPicPr>
            <a:picLocks noChangeAspect="1"/>
          </p:cNvPicPr>
          <p:nvPr/>
        </p:nvPicPr>
        <p:blipFill>
          <a:blip r:embed="rId3" cstate="print"/>
          <a:stretch>
            <a:fillRect/>
          </a:stretch>
        </p:blipFill>
        <p:spPr>
          <a:xfrm>
            <a:off x="5087357" y="249875"/>
            <a:ext cx="1961398" cy="1198428"/>
          </a:xfrm>
          <a:prstGeom prst="rect">
            <a:avLst/>
          </a:prstGeom>
        </p:spPr>
      </p:pic>
      <p:sp>
        <p:nvSpPr>
          <p:cNvPr id="1048592" name="Subtitle 2"/>
          <p:cNvSpPr txBox="1"/>
          <p:nvPr/>
        </p:nvSpPr>
        <p:spPr>
          <a:xfrm>
            <a:off x="6915955" y="4433151"/>
            <a:ext cx="4752303" cy="18388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000" b="1" dirty="0" smtClean="0"/>
              <a:t>Group member</a:t>
            </a:r>
          </a:p>
          <a:p>
            <a:r>
              <a:rPr lang="en-US" sz="1200" b="1" dirty="0" smtClean="0"/>
              <a:t>1.Gaurav nemade </a:t>
            </a:r>
            <a:endParaRPr lang="zh-CN" altLang="en-US"/>
          </a:p>
          <a:p>
            <a:r>
              <a:rPr lang="en-US" sz="1200" b="1" dirty="0" smtClean="0"/>
              <a:t>2.nikita patil </a:t>
            </a:r>
            <a:endParaRPr lang="zh-CN" altLang="en-US"/>
          </a:p>
          <a:p>
            <a:r>
              <a:rPr lang="en-US" sz="1200" b="1" dirty="0" smtClean="0"/>
              <a:t>3.mayuresh bhopi </a:t>
            </a:r>
            <a:endParaRPr lang="en-US" sz="1800" dirty="0"/>
          </a:p>
          <a:p>
            <a:r>
              <a:rPr lang="en-US" sz="1200" b="1" dirty="0"/>
              <a:t>4.daksh maan </a:t>
            </a:r>
          </a:p>
        </p:txBody>
      </p:sp>
      <p:sp>
        <p:nvSpPr>
          <p:cNvPr id="1048593" name="Footer Placeholder 11"/>
          <p:cNvSpPr>
            <a:spLocks noGrp="1"/>
          </p:cNvSpPr>
          <p:nvPr>
            <p:ph type="ftr" sz="quarter" idx="11"/>
          </p:nvPr>
        </p:nvSpPr>
        <p:spPr>
          <a:xfrm>
            <a:off x="3684598" y="6444945"/>
            <a:ext cx="4822804" cy="399992"/>
          </a:xfrm>
        </p:spPr>
        <p:txBody>
          <a:bodyPr/>
          <a:lstStyle/>
          <a:p>
            <a:r>
              <a:rPr lang="en-US" sz="1200" dirty="0" smtClean="0">
                <a:solidFill>
                  <a:schemeClr val="tx1"/>
                </a:solidFill>
              </a:rPr>
              <a:t>Gesture controlled wheelchair</a:t>
            </a:r>
            <a:endParaRPr lang="en-US" sz="1200" dirty="0">
              <a:solidFill>
                <a:schemeClr val="tx1"/>
              </a:solidFill>
            </a:endParaRPr>
          </a:p>
        </p:txBody>
      </p:sp>
      <p:sp>
        <p:nvSpPr>
          <p:cNvPr id="1048594" name="Subtitle 2"/>
          <p:cNvSpPr txBox="1"/>
          <p:nvPr/>
        </p:nvSpPr>
        <p:spPr>
          <a:xfrm>
            <a:off x="0" y="1657917"/>
            <a:ext cx="12192000" cy="11887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IN" b="1" dirty="0"/>
              <a:t>Vishwaniketan's Institute of Management Entrepreneurship and Engineering </a:t>
            </a:r>
            <a:r>
              <a:rPr lang="en-IN" b="1" dirty="0" smtClean="0"/>
              <a:t>Technology[iMEET], Khalapur</a:t>
            </a:r>
            <a:endParaRPr lang="en-US" sz="1800" b="1" dirty="0"/>
          </a:p>
        </p:txBody>
      </p:sp>
      <p:sp>
        <p:nvSpPr>
          <p:cNvPr id="1048595" name="Rectangle 3"/>
          <p:cNvSpPr/>
          <p:nvPr/>
        </p:nvSpPr>
        <p:spPr>
          <a:xfrm>
            <a:off x="4284906" y="3731447"/>
            <a:ext cx="4143375" cy="523220"/>
          </a:xfrm>
          <a:prstGeom prst="rect">
            <a:avLst/>
          </a:prstGeom>
        </p:spPr>
        <p:txBody>
          <a:bodyPr wrap="square">
            <a:spAutoFit/>
          </a:bodyPr>
          <a:lstStyle/>
          <a:p>
            <a:r>
              <a:rPr lang="en-US" sz="2800" b="1" dirty="0" smtClean="0"/>
              <a:t>TEAM NUMBER- </a:t>
            </a:r>
            <a:r>
              <a:rPr lang="en-US" sz="2800" b="1" dirty="0" smtClean="0"/>
              <a:t>02</a:t>
            </a:r>
            <a:endParaRPr lang="en-US" sz="2800" b="1"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p:txBody>
          <a:bodyPr>
            <a:normAutofit/>
          </a:bodyPr>
          <a:lstStyle/>
          <a:p>
            <a:r>
              <a:rPr lang="en-US" b="1" dirty="0">
                <a:solidFill>
                  <a:schemeClr val="tx1"/>
                </a:solidFill>
                <a:cs typeface="Times New Roman" panose="02020603050405020304" pitchFamily="18" charset="0"/>
              </a:rPr>
              <a:t>References</a:t>
            </a:r>
          </a:p>
        </p:txBody>
      </p:sp>
      <p:sp>
        <p:nvSpPr>
          <p:cNvPr id="1048635" name="Content Placeholder 2"/>
          <p:cNvSpPr>
            <a:spLocks noGrp="1"/>
          </p:cNvSpPr>
          <p:nvPr>
            <p:ph idx="1"/>
          </p:nvPr>
        </p:nvSpPr>
        <p:spPr/>
        <p:txBody>
          <a:bodyPr/>
          <a:lstStyle/>
          <a:p>
            <a:pPr>
              <a:buFont typeface="Arial" panose="020B0604020202020204" pitchFamily="34" charset="0"/>
              <a:buChar char="•"/>
            </a:pPr>
            <a:r>
              <a:rPr lang="en-US" dirty="0">
                <a:latin typeface="+mj-lt"/>
              </a:rPr>
              <a:t>Prof. Vishal V. Pande, ”Hand Gesture Based Wheelchair Movement Control for Disabled Person Using MEMS” et al Int. Journal of Engineering Research and Applications Vol. 4, Issue 4( Version 4), April 2014, pp.152-158 </a:t>
            </a:r>
          </a:p>
          <a:p>
            <a:pPr>
              <a:buFont typeface="Arial" panose="020B0604020202020204" pitchFamily="34" charset="0"/>
              <a:buChar char="•"/>
            </a:pPr>
            <a:r>
              <a:rPr lang="en-US" dirty="0" err="1" smtClean="0">
                <a:latin typeface="+mj-lt"/>
              </a:rPr>
              <a:t>Mahaboob</a:t>
            </a:r>
            <a:r>
              <a:rPr lang="en-US" dirty="0" smtClean="0">
                <a:latin typeface="+mj-lt"/>
              </a:rPr>
              <a:t> </a:t>
            </a:r>
            <a:r>
              <a:rPr lang="en-US" dirty="0">
                <a:latin typeface="+mj-lt"/>
              </a:rPr>
              <a:t>Ali Shaik M.Prathyusha, K. S. Roy, “Voice and touch screen based direction and speed control sof wheel chair for physically challenged using arduino,” </a:t>
            </a:r>
          </a:p>
          <a:p>
            <a:pPr>
              <a:buFont typeface="Arial" panose="020B0604020202020204" pitchFamily="34" charset="0"/>
              <a:buChar char="•"/>
            </a:pPr>
            <a:r>
              <a:rPr lang="en-US" dirty="0">
                <a:latin typeface="+mj-lt"/>
              </a:rPr>
              <a:t>Amundson JS, Amundson SG,“A joystick controlled wheelchair”,Biomed Sci Instrum .1991; 27:131-3. </a:t>
            </a:r>
          </a:p>
          <a:p>
            <a:endParaRPr lang="en-US" dirty="0">
              <a:latin typeface="+mj-lt"/>
            </a:endParaRPr>
          </a:p>
        </p:txBody>
      </p:sp>
      <p:sp>
        <p:nvSpPr>
          <p:cNvPr id="1048636" name="Footer Placeholder 11"/>
          <p:cNvSpPr>
            <a:spLocks noGrp="1"/>
          </p:cNvSpPr>
          <p:nvPr>
            <p:ph type="ftr" sz="quarter" idx="11"/>
          </p:nvPr>
        </p:nvSpPr>
        <p:spPr>
          <a:xfrm>
            <a:off x="3686185" y="6459785"/>
            <a:ext cx="4822804" cy="365125"/>
          </a:xfrm>
          <a:prstGeom prst="rect">
            <a:avLst/>
          </a:prstGeom>
        </p:spPr>
        <p:txBody>
          <a:bodyPr/>
          <a:lstStyle/>
          <a:p>
            <a:r>
              <a:rPr lang="en-US" sz="1200" dirty="0" smtClean="0">
                <a:solidFill>
                  <a:schemeClr val="tx1"/>
                </a:solidFill>
              </a:rPr>
              <a:t>Gesture controlled wheelchair</a:t>
            </a:r>
            <a:endParaRPr lang="en-US" sz="1200" dirty="0">
              <a:solidFill>
                <a:schemeClr val="tx1"/>
              </a:solidFill>
            </a:endParaRPr>
          </a:p>
        </p:txBody>
      </p:sp>
      <p:pic>
        <p:nvPicPr>
          <p:cNvPr id="2097163" name="Picture 5"/>
          <p:cNvPicPr>
            <a:picLocks noChangeAspect="1"/>
          </p:cNvPicPr>
          <p:nvPr/>
        </p:nvPicPr>
        <p:blipFill>
          <a:blip r:embed="rId2" cstate="print"/>
          <a:stretch>
            <a:fillRect/>
          </a:stretch>
        </p:blipFill>
        <p:spPr>
          <a:xfrm>
            <a:off x="11002382" y="286603"/>
            <a:ext cx="956256" cy="584279"/>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Content Placeholder 2"/>
          <p:cNvSpPr>
            <a:spLocks noGrp="1"/>
          </p:cNvSpPr>
          <p:nvPr>
            <p:ph idx="1"/>
          </p:nvPr>
        </p:nvSpPr>
        <p:spPr>
          <a:xfrm>
            <a:off x="1097280" y="3214688"/>
            <a:ext cx="10058400" cy="2654406"/>
          </a:xfrm>
        </p:spPr>
        <p:txBody>
          <a:bodyPr>
            <a:noAutofit/>
          </a:bodyPr>
          <a:lstStyle/>
          <a:p>
            <a:pPr algn="ctr"/>
            <a:endParaRPr lang="en-US" sz="4400" dirty="0" smtClean="0">
              <a:latin typeface="+mj-lt"/>
            </a:endParaRPr>
          </a:p>
          <a:p>
            <a:pPr algn="ctr"/>
            <a:r>
              <a:rPr lang="en-US" sz="4400" dirty="0" smtClean="0">
                <a:latin typeface="+mj-lt"/>
              </a:rPr>
              <a:t>Thank you..</a:t>
            </a:r>
          </a:p>
          <a:p>
            <a:pPr algn="ctr"/>
            <a:r>
              <a:rPr lang="en-US" sz="2800" dirty="0" smtClean="0">
                <a:latin typeface="+mj-lt"/>
              </a:rPr>
              <a:t>Any Suggestion??</a:t>
            </a:r>
            <a:endParaRPr lang="en-US" sz="2800" dirty="0">
              <a:latin typeface="+mj-lt"/>
            </a:endParaRPr>
          </a:p>
        </p:txBody>
      </p:sp>
      <p:sp>
        <p:nvSpPr>
          <p:cNvPr id="1048638" name="Footer Placeholder 11"/>
          <p:cNvSpPr>
            <a:spLocks noGrp="1"/>
          </p:cNvSpPr>
          <p:nvPr>
            <p:ph type="ftr" sz="quarter" idx="11"/>
          </p:nvPr>
        </p:nvSpPr>
        <p:spPr>
          <a:xfrm>
            <a:off x="3686185" y="6459785"/>
            <a:ext cx="4822804" cy="365125"/>
          </a:xfrm>
          <a:prstGeom prst="rect">
            <a:avLst/>
          </a:prstGeom>
        </p:spPr>
        <p:txBody>
          <a:bodyPr/>
          <a:lstStyle/>
          <a:p>
            <a:r>
              <a:rPr lang="en-US" sz="1200" dirty="0" smtClean="0">
                <a:solidFill>
                  <a:schemeClr val="tx1"/>
                </a:solidFill>
              </a:rPr>
              <a:t>Gesture controlled wheelchair</a:t>
            </a:r>
            <a:endParaRPr lang="en-US" sz="1200" dirty="0">
              <a:solidFill>
                <a:schemeClr val="tx1"/>
              </a:solidFill>
            </a:endParaRPr>
          </a:p>
        </p:txBody>
      </p:sp>
      <p:pic>
        <p:nvPicPr>
          <p:cNvPr id="2097164" name="Picture 3"/>
          <p:cNvPicPr>
            <a:picLocks noChangeAspect="1"/>
          </p:cNvPicPr>
          <p:nvPr/>
        </p:nvPicPr>
        <p:blipFill>
          <a:blip r:embed="rId2" cstate="print"/>
          <a:stretch>
            <a:fillRect/>
          </a:stretch>
        </p:blipFill>
        <p:spPr>
          <a:xfrm>
            <a:off x="4962552" y="2209660"/>
            <a:ext cx="2252844" cy="1376503"/>
          </a:xfrm>
          <a:prstGeom prst="rect">
            <a:avLst/>
          </a:prstGeom>
        </p:spPr>
      </p:pic>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1"/>
          <p:cNvSpPr>
            <a:spLocks noGrp="1"/>
          </p:cNvSpPr>
          <p:nvPr>
            <p:ph type="title"/>
          </p:nvPr>
        </p:nvSpPr>
        <p:spPr/>
        <p:txBody>
          <a:bodyPr/>
          <a:lstStyle/>
          <a:p>
            <a:r>
              <a:rPr lang="en-GB" b="1" dirty="0" smtClean="0">
                <a:solidFill>
                  <a:schemeClr val="tx1"/>
                </a:solidFill>
                <a:cs typeface="Times New Roman" panose="02020603050405020304" pitchFamily="18" charset="0"/>
              </a:rPr>
              <a:t>Agenda</a:t>
            </a:r>
            <a:endParaRPr lang="en-US" dirty="0">
              <a:solidFill>
                <a:schemeClr val="tx1"/>
              </a:solidFill>
              <a:cs typeface="Times New Roman" panose="02020603050405020304" pitchFamily="18" charset="0"/>
            </a:endParaRPr>
          </a:p>
        </p:txBody>
      </p:sp>
      <p:sp>
        <p:nvSpPr>
          <p:cNvPr id="1048605" name="Content Placeholder 2"/>
          <p:cNvSpPr>
            <a:spLocks noGrp="1"/>
          </p:cNvSpPr>
          <p:nvPr>
            <p:ph idx="1"/>
          </p:nvPr>
        </p:nvSpPr>
        <p:spPr>
          <a:xfrm>
            <a:off x="1097280" y="1845734"/>
            <a:ext cx="10058400" cy="4023360"/>
          </a:xfrm>
        </p:spPr>
        <p:txBody>
          <a:bodyPr/>
          <a:lstStyle/>
          <a:p>
            <a:pPr marL="457200" indent="-457200">
              <a:buClr>
                <a:schemeClr val="tx1"/>
              </a:buClr>
              <a:buFont typeface="+mj-lt"/>
              <a:buAutoNum type="arabicPeriod"/>
            </a:pPr>
            <a:r>
              <a:rPr lang="en-US" dirty="0" smtClean="0">
                <a:solidFill>
                  <a:schemeClr val="tx1"/>
                </a:solidFill>
                <a:latin typeface="+mj-lt"/>
                <a:cs typeface="Times New Roman" panose="02020603050405020304" pitchFamily="18" charset="0"/>
              </a:rPr>
              <a:t>Introduction</a:t>
            </a:r>
          </a:p>
          <a:p>
            <a:pPr marL="457200" indent="-457200">
              <a:buClr>
                <a:schemeClr val="tx1"/>
              </a:buClr>
              <a:buFont typeface="+mj-lt"/>
              <a:buAutoNum type="arabicPeriod"/>
            </a:pPr>
            <a:r>
              <a:rPr lang="en-US" altLang="zh-CN" dirty="0">
                <a:solidFill>
                  <a:schemeClr val="tx1"/>
                </a:solidFill>
                <a:latin typeface="+mj-lt"/>
                <a:cs typeface="Times New Roman" panose="02020603050405020304" pitchFamily="18" charset="0"/>
              </a:rPr>
              <a:t>Project </a:t>
            </a:r>
            <a:r>
              <a:rPr lang="en-US" altLang="zh-CN" dirty="0" smtClean="0">
                <a:solidFill>
                  <a:schemeClr val="tx1"/>
                </a:solidFill>
                <a:latin typeface="+mj-lt"/>
                <a:cs typeface="Times New Roman" panose="02020603050405020304" pitchFamily="18" charset="0"/>
              </a:rPr>
              <a:t>Overview</a:t>
            </a:r>
            <a:endParaRPr lang="en-US" dirty="0">
              <a:solidFill>
                <a:schemeClr val="tx1"/>
              </a:solidFill>
              <a:latin typeface="+mj-lt"/>
              <a:cs typeface="Times New Roman" panose="02020603050405020304" pitchFamily="18" charset="0"/>
            </a:endParaRPr>
          </a:p>
          <a:p>
            <a:pPr marL="457200" indent="-457200">
              <a:buClr>
                <a:schemeClr val="tx1"/>
              </a:buClr>
              <a:buFont typeface="+mj-lt"/>
              <a:buAutoNum type="arabicPeriod"/>
            </a:pPr>
            <a:r>
              <a:rPr lang="en-US" dirty="0" smtClean="0">
                <a:solidFill>
                  <a:schemeClr val="tx1"/>
                </a:solidFill>
                <a:latin typeface="+mj-lt"/>
                <a:cs typeface="Times New Roman" panose="02020603050405020304" pitchFamily="18" charset="0"/>
              </a:rPr>
              <a:t>Technology used</a:t>
            </a:r>
          </a:p>
          <a:p>
            <a:pPr marL="457200" indent="-457200">
              <a:buClr>
                <a:schemeClr val="tx1"/>
              </a:buClr>
              <a:buFont typeface="+mj-lt"/>
              <a:buAutoNum type="arabicPeriod"/>
            </a:pPr>
            <a:r>
              <a:rPr lang="en-US" altLang="zh-TW" dirty="0" smtClean="0">
                <a:solidFill>
                  <a:schemeClr val="tx1"/>
                </a:solidFill>
                <a:latin typeface="+mj-lt"/>
                <a:cs typeface="Times New Roman" panose="02020603050405020304" pitchFamily="18" charset="0"/>
              </a:rPr>
              <a:t>Prototype (Screen Shot of Project)</a:t>
            </a:r>
            <a:endParaRPr lang="en-US" dirty="0">
              <a:solidFill>
                <a:schemeClr val="tx1"/>
              </a:solidFill>
              <a:latin typeface="+mj-lt"/>
              <a:cs typeface="Times New Roman" panose="02020603050405020304" pitchFamily="18" charset="0"/>
            </a:endParaRPr>
          </a:p>
          <a:p>
            <a:pPr marL="457200" indent="-457200">
              <a:buClr>
                <a:schemeClr val="tx1"/>
              </a:buClr>
              <a:buFont typeface="+mj-lt"/>
              <a:buAutoNum type="arabicPeriod"/>
            </a:pPr>
            <a:r>
              <a:rPr lang="en-US" dirty="0" smtClean="0">
                <a:solidFill>
                  <a:schemeClr val="tx1"/>
                </a:solidFill>
                <a:latin typeface="+mj-lt"/>
                <a:cs typeface="Times New Roman" panose="02020603050405020304" pitchFamily="18" charset="0"/>
              </a:rPr>
              <a:t>Conclusion</a:t>
            </a:r>
          </a:p>
          <a:p>
            <a:pPr marL="457200" indent="-457200">
              <a:buClr>
                <a:schemeClr val="tx1"/>
              </a:buClr>
              <a:buFont typeface="+mj-lt"/>
              <a:buAutoNum type="arabicPeriod"/>
            </a:pPr>
            <a:r>
              <a:rPr lang="en-US" dirty="0" smtClean="0">
                <a:solidFill>
                  <a:schemeClr val="tx1"/>
                </a:solidFill>
                <a:latin typeface="+mj-lt"/>
                <a:cs typeface="Times New Roman" panose="02020603050405020304" pitchFamily="18" charset="0"/>
              </a:rPr>
              <a:t>References</a:t>
            </a:r>
          </a:p>
          <a:p>
            <a:endParaRPr lang="en-US" dirty="0">
              <a:latin typeface="+mj-lt"/>
            </a:endParaRPr>
          </a:p>
        </p:txBody>
      </p:sp>
      <p:sp>
        <p:nvSpPr>
          <p:cNvPr id="1048606" name="Footer Placeholder 11"/>
          <p:cNvSpPr>
            <a:spLocks noGrp="1"/>
          </p:cNvSpPr>
          <p:nvPr>
            <p:ph type="ftr" sz="quarter" idx="11"/>
          </p:nvPr>
        </p:nvSpPr>
        <p:spPr>
          <a:xfrm>
            <a:off x="3746505" y="6407763"/>
            <a:ext cx="4759949" cy="450237"/>
          </a:xfrm>
          <a:prstGeom prst="rect">
            <a:avLst/>
          </a:prstGeom>
        </p:spPr>
        <p:txBody>
          <a:bodyPr/>
          <a:lstStyle/>
          <a:p>
            <a:r>
              <a:rPr lang="en-US" sz="1200" dirty="0" smtClean="0">
                <a:solidFill>
                  <a:schemeClr val="tx1"/>
                </a:solidFill>
              </a:rPr>
              <a:t>Gesture controlled wheelchair</a:t>
            </a:r>
            <a:endParaRPr lang="en-US" sz="1200" dirty="0">
              <a:solidFill>
                <a:schemeClr val="tx1"/>
              </a:solidFill>
            </a:endParaRPr>
          </a:p>
        </p:txBody>
      </p:sp>
      <p:pic>
        <p:nvPicPr>
          <p:cNvPr id="2097153" name="Picture 4"/>
          <p:cNvPicPr>
            <a:picLocks noChangeAspect="1"/>
          </p:cNvPicPr>
          <p:nvPr/>
        </p:nvPicPr>
        <p:blipFill>
          <a:blip r:embed="rId2" cstate="print"/>
          <a:stretch>
            <a:fillRect/>
          </a:stretch>
        </p:blipFill>
        <p:spPr>
          <a:xfrm>
            <a:off x="11002382" y="286603"/>
            <a:ext cx="956256" cy="584279"/>
          </a:xfrm>
          <a:prstGeom prst="rect">
            <a:avLst/>
          </a:prstGeom>
        </p:spPr>
      </p:pic>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p:txBody>
          <a:bodyPr>
            <a:normAutofit/>
          </a:bodyPr>
          <a:lstStyle/>
          <a:p>
            <a:r>
              <a:rPr lang="en-US" b="1" dirty="0">
                <a:solidFill>
                  <a:schemeClr val="tx1"/>
                </a:solidFill>
                <a:cs typeface="Times New Roman" panose="02020603050405020304" pitchFamily="18" charset="0"/>
              </a:rPr>
              <a:t>Introduction</a:t>
            </a:r>
          </a:p>
        </p:txBody>
      </p:sp>
      <p:sp>
        <p:nvSpPr>
          <p:cNvPr id="1048608" name="Content Placeholder 2"/>
          <p:cNvSpPr>
            <a:spLocks noGrp="1"/>
          </p:cNvSpPr>
          <p:nvPr>
            <p:ph idx="1"/>
          </p:nvPr>
        </p:nvSpPr>
        <p:spPr>
          <a:xfrm>
            <a:off x="943981" y="1737359"/>
            <a:ext cx="10058400" cy="4023360"/>
          </a:xfrm>
          <a:prstGeom prst="rect">
            <a:avLst/>
          </a:prstGeom>
        </p:spPr>
        <p:txBody>
          <a:bodyPr/>
          <a:lstStyle/>
          <a:p>
            <a:pPr marL="0" indent="0">
              <a:buNone/>
            </a:pPr>
            <a:r>
              <a:rPr lang="en-US" sz="3200" dirty="0">
                <a:solidFill>
                  <a:schemeClr val="tx1"/>
                </a:solidFill>
              </a:rPr>
              <a:t> </a:t>
            </a:r>
          </a:p>
        </p:txBody>
      </p:sp>
      <p:pic>
        <p:nvPicPr>
          <p:cNvPr id="2097154" name="Picture 5"/>
          <p:cNvPicPr>
            <a:picLocks noChangeAspect="1"/>
          </p:cNvPicPr>
          <p:nvPr/>
        </p:nvPicPr>
        <p:blipFill>
          <a:blip r:embed="rId2" cstate="print"/>
          <a:stretch>
            <a:fillRect/>
          </a:stretch>
        </p:blipFill>
        <p:spPr>
          <a:xfrm>
            <a:off x="11002382" y="286603"/>
            <a:ext cx="956256" cy="584279"/>
          </a:xfrm>
          <a:prstGeom prst="rect">
            <a:avLst/>
          </a:prstGeom>
        </p:spPr>
      </p:pic>
      <p:sp>
        <p:nvSpPr>
          <p:cNvPr id="1048610" name="Footer Placeholder 11"/>
          <p:cNvSpPr>
            <a:spLocks noGrp="1"/>
          </p:cNvSpPr>
          <p:nvPr>
            <p:ph type="ftr" sz="quarter" idx="11"/>
          </p:nvPr>
        </p:nvSpPr>
        <p:spPr>
          <a:xfrm>
            <a:off x="3735976" y="6413864"/>
            <a:ext cx="4801905" cy="440292"/>
          </a:xfrm>
          <a:prstGeom prst="rect">
            <a:avLst/>
          </a:prstGeom>
        </p:spPr>
        <p:txBody>
          <a:bodyPr/>
          <a:lstStyle/>
          <a:p>
            <a:r>
              <a:rPr lang="en-US" sz="1200" dirty="0" smtClean="0">
                <a:solidFill>
                  <a:schemeClr val="tx1"/>
                </a:solidFill>
              </a:rPr>
              <a:t>Gesture controlled wheelchair</a:t>
            </a:r>
            <a:endParaRPr lang="en-US" sz="1200" dirty="0">
              <a:solidFill>
                <a:schemeClr val="tx1"/>
              </a:solidFill>
            </a:endParaRPr>
          </a:p>
        </p:txBody>
      </p:sp>
      <p:sp>
        <p:nvSpPr>
          <p:cNvPr id="1048611" name="TextBox 1048610"/>
          <p:cNvSpPr txBox="1"/>
          <p:nvPr/>
        </p:nvSpPr>
        <p:spPr>
          <a:xfrm>
            <a:off x="943981" y="1702738"/>
            <a:ext cx="9759059" cy="4555093"/>
          </a:xfrm>
          <a:prstGeom prst="rect">
            <a:avLst/>
          </a:prstGeom>
        </p:spPr>
        <p:txBody>
          <a:bodyPr wrap="square" rtlCol="0">
            <a:spAutoFit/>
          </a:bodyPr>
          <a:lstStyle/>
          <a:p>
            <a:pPr marL="457200" indent="-457200">
              <a:buFont typeface="Arial" panose="020B0604020202020204" pitchFamily="34" charset="0"/>
              <a:buChar char="•"/>
            </a:pPr>
            <a:r>
              <a:rPr lang="en-US" sz="2900" dirty="0">
                <a:solidFill>
                  <a:srgbClr val="000000"/>
                </a:solidFill>
              </a:rPr>
              <a:t>Wheelchair is best </a:t>
            </a:r>
            <a:r>
              <a:rPr lang="en-US" sz="2900" dirty="0" err="1">
                <a:solidFill>
                  <a:srgbClr val="000000"/>
                </a:solidFill>
              </a:rPr>
              <a:t>assitive</a:t>
            </a:r>
            <a:r>
              <a:rPr lang="en-US" sz="2900" dirty="0">
                <a:solidFill>
                  <a:srgbClr val="000000"/>
                </a:solidFill>
              </a:rPr>
              <a:t> device used by elders and disabled person</a:t>
            </a:r>
          </a:p>
          <a:p>
            <a:pPr marL="457200" indent="-457200">
              <a:buFont typeface="Arial" panose="020B0604020202020204" pitchFamily="34" charset="0"/>
              <a:buChar char="•"/>
            </a:pPr>
            <a:r>
              <a:rPr lang="en-US" sz="2900" dirty="0" smtClean="0">
                <a:solidFill>
                  <a:srgbClr val="000000"/>
                </a:solidFill>
              </a:rPr>
              <a:t>The </a:t>
            </a:r>
            <a:r>
              <a:rPr lang="en-US" sz="2900" dirty="0">
                <a:solidFill>
                  <a:srgbClr val="000000"/>
                </a:solidFill>
              </a:rPr>
              <a:t>driving and controlling of traditional wheelchair are much harder task</a:t>
            </a:r>
          </a:p>
          <a:p>
            <a:pPr marL="457200" indent="-457200">
              <a:buFont typeface="Arial" panose="020B0604020202020204" pitchFamily="34" charset="0"/>
              <a:buChar char="•"/>
            </a:pPr>
            <a:r>
              <a:rPr lang="en-US" sz="2900" dirty="0" smtClean="0">
                <a:solidFill>
                  <a:srgbClr val="000000"/>
                </a:solidFill>
              </a:rPr>
              <a:t>Our </a:t>
            </a:r>
            <a:r>
              <a:rPr lang="en-US" sz="2900" dirty="0">
                <a:solidFill>
                  <a:srgbClr val="000000"/>
                </a:solidFill>
              </a:rPr>
              <a:t>aim is to build a low cost and powerful wheelchair which helps the handicapped people to travel without </a:t>
            </a:r>
            <a:r>
              <a:rPr lang="en-US" sz="2900" dirty="0" err="1">
                <a:solidFill>
                  <a:srgbClr val="000000"/>
                </a:solidFill>
              </a:rPr>
              <a:t>dependings</a:t>
            </a:r>
            <a:r>
              <a:rPr lang="en-US" sz="2900" dirty="0">
                <a:solidFill>
                  <a:srgbClr val="000000"/>
                </a:solidFill>
              </a:rPr>
              <a:t> on others</a:t>
            </a:r>
          </a:p>
          <a:p>
            <a:pPr marL="457200" indent="-457200">
              <a:buFont typeface="Arial" panose="020B0604020202020204" pitchFamily="34" charset="0"/>
              <a:buChar char="•"/>
            </a:pPr>
            <a:r>
              <a:rPr lang="en-US" sz="2900" dirty="0" smtClean="0">
                <a:solidFill>
                  <a:srgbClr val="000000"/>
                </a:solidFill>
              </a:rPr>
              <a:t>Introducing </a:t>
            </a:r>
            <a:r>
              <a:rPr lang="en-US" sz="2900" dirty="0">
                <a:solidFill>
                  <a:srgbClr val="000000"/>
                </a:solidFill>
              </a:rPr>
              <a:t>a prototype to bring technology and economy parallel to each other</a:t>
            </a:r>
          </a:p>
          <a:p>
            <a:r>
              <a:rPr lang="en-US" sz="2900" dirty="0">
                <a:solidFill>
                  <a:srgbClr val="000000"/>
                </a:solidFill>
              </a:rPr>
              <a:t> </a:t>
            </a: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OVERVIEW</a:t>
            </a:r>
            <a:endParaRPr lang="en-IN" dirty="0"/>
          </a:p>
        </p:txBody>
      </p:sp>
      <p:sp>
        <p:nvSpPr>
          <p:cNvPr id="3" name="Content Placeholder 2"/>
          <p:cNvSpPr>
            <a:spLocks noGrp="1"/>
          </p:cNvSpPr>
          <p:nvPr>
            <p:ph idx="1"/>
          </p:nvPr>
        </p:nvSpPr>
        <p:spPr>
          <a:xfrm>
            <a:off x="1097280" y="1806545"/>
            <a:ext cx="10058400" cy="4023360"/>
          </a:xfrm>
        </p:spPr>
        <p:txBody>
          <a:bodyPr/>
          <a:lstStyle/>
          <a:p>
            <a:pPr>
              <a:buClr>
                <a:schemeClr val="tx1"/>
              </a:buClr>
              <a:buFont typeface="Arial" panose="020B0604020202020204" pitchFamily="34" charset="0"/>
              <a:buChar char="•"/>
            </a:pPr>
            <a:r>
              <a:rPr lang="en-IN" sz="3200" dirty="0" smtClean="0"/>
              <a:t>Aim of project-To prepare a HAND GESTURES CONTROLLED WHEELCHAIR</a:t>
            </a:r>
          </a:p>
          <a:p>
            <a:pPr>
              <a:buClr>
                <a:schemeClr val="tx1"/>
              </a:buClr>
              <a:buFont typeface="Arial" panose="020B0604020202020204" pitchFamily="34" charset="0"/>
              <a:buChar char="•"/>
            </a:pPr>
            <a:r>
              <a:rPr lang="en-US" sz="3200" dirty="0" smtClean="0"/>
              <a:t>For </a:t>
            </a:r>
            <a:r>
              <a:rPr lang="en-US" sz="3200" dirty="0"/>
              <a:t>the physically disabled people who face difficulty in moving from one place to another in day today life</a:t>
            </a:r>
            <a:r>
              <a:rPr lang="en-US" sz="3200" dirty="0" smtClean="0"/>
              <a:t>.</a:t>
            </a:r>
          </a:p>
          <a:p>
            <a:pPr>
              <a:buClr>
                <a:schemeClr val="tx1"/>
              </a:buClr>
              <a:buFont typeface="Arial" panose="020B0604020202020204" pitchFamily="34" charset="0"/>
              <a:buChar char="•"/>
            </a:pPr>
            <a:r>
              <a:rPr lang="en-US" sz="3200" dirty="0" smtClean="0"/>
              <a:t> </a:t>
            </a:r>
            <a:r>
              <a:rPr lang="en-US" sz="3200" dirty="0"/>
              <a:t>These days joystick controlled wheel chair is available in the market whose cost range between </a:t>
            </a:r>
            <a:r>
              <a:rPr lang="en-US" sz="3200" dirty="0" err="1"/>
              <a:t>Rs</a:t>
            </a:r>
            <a:r>
              <a:rPr lang="en-US" sz="3200" dirty="0"/>
              <a:t> 80,000 to </a:t>
            </a:r>
            <a:r>
              <a:rPr lang="en-US" sz="3200" dirty="0" err="1"/>
              <a:t>Rs</a:t>
            </a:r>
            <a:r>
              <a:rPr lang="en-US" sz="3200" dirty="0"/>
              <a:t> 150,000. We have prepared this Hand Gesture Controlled Wheelchair in </a:t>
            </a:r>
            <a:r>
              <a:rPr lang="en-US" sz="3200" dirty="0" err="1"/>
              <a:t>Rs</a:t>
            </a:r>
            <a:r>
              <a:rPr lang="en-US" sz="3200" dirty="0"/>
              <a:t> 22,000 (approx.). </a:t>
            </a:r>
          </a:p>
          <a:p>
            <a:endParaRPr lang="en-IN" dirty="0"/>
          </a:p>
          <a:p>
            <a:endParaRPr lang="en-IN" dirty="0"/>
          </a:p>
        </p:txBody>
      </p:sp>
      <p:sp>
        <p:nvSpPr>
          <p:cNvPr id="4" name="Footer Placeholder 3"/>
          <p:cNvSpPr>
            <a:spLocks noGrp="1"/>
          </p:cNvSpPr>
          <p:nvPr>
            <p:ph type="ftr" sz="quarter" idx="11"/>
          </p:nvPr>
        </p:nvSpPr>
        <p:spPr>
          <a:xfrm>
            <a:off x="3762103" y="6439989"/>
            <a:ext cx="4720760" cy="444136"/>
          </a:xfrm>
        </p:spPr>
        <p:txBody>
          <a:bodyPr/>
          <a:lstStyle/>
          <a:p>
            <a:r>
              <a:rPr lang="en-US" sz="1200" dirty="0" smtClean="0">
                <a:solidFill>
                  <a:schemeClr val="tx1"/>
                </a:solidFill>
              </a:rPr>
              <a:t>GESTURE CONTROLLED WHEELCHAIR</a:t>
            </a:r>
            <a:endParaRPr lang="en-US" sz="1200" dirty="0">
              <a:solidFill>
                <a:schemeClr val="tx1"/>
              </a:solidFill>
            </a:endParaRPr>
          </a:p>
        </p:txBody>
      </p:sp>
    </p:spTree>
    <p:extLst>
      <p:ext uri="{BB962C8B-B14F-4D97-AF65-F5344CB8AC3E}">
        <p14:creationId xmlns:p14="http://schemas.microsoft.com/office/powerpoint/2010/main" val="1379909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1"/>
          <p:cNvSpPr>
            <a:spLocks noGrp="1"/>
          </p:cNvSpPr>
          <p:nvPr>
            <p:ph type="title"/>
          </p:nvPr>
        </p:nvSpPr>
        <p:spPr/>
        <p:txBody>
          <a:bodyPr>
            <a:normAutofit/>
          </a:bodyPr>
          <a:lstStyle/>
          <a:p>
            <a:r>
              <a:rPr lang="en-US" b="1" dirty="0" smtClean="0">
                <a:solidFill>
                  <a:schemeClr val="tx1"/>
                </a:solidFill>
                <a:cs typeface="Times New Roman" panose="02020603050405020304" pitchFamily="18" charset="0"/>
              </a:rPr>
              <a:t>Prototype</a:t>
            </a:r>
            <a:endParaRPr lang="en-US" b="1" dirty="0">
              <a:solidFill>
                <a:schemeClr val="tx1"/>
              </a:solidFill>
              <a:cs typeface="Times New Roman" panose="02020603050405020304" pitchFamily="18" charset="0"/>
            </a:endParaRPr>
          </a:p>
        </p:txBody>
      </p:sp>
      <p:sp>
        <p:nvSpPr>
          <p:cNvPr id="1048617" name="Footer Placeholder 11"/>
          <p:cNvSpPr>
            <a:spLocks noGrp="1"/>
          </p:cNvSpPr>
          <p:nvPr>
            <p:ph type="ftr" sz="quarter" idx="11"/>
          </p:nvPr>
        </p:nvSpPr>
        <p:spPr>
          <a:xfrm>
            <a:off x="3709852" y="6389802"/>
            <a:ext cx="4838326" cy="468198"/>
          </a:xfrm>
          <a:prstGeom prst="rect">
            <a:avLst/>
          </a:prstGeom>
        </p:spPr>
        <p:txBody>
          <a:bodyPr/>
          <a:lstStyle/>
          <a:p>
            <a:r>
              <a:rPr lang="en-US" sz="1200" dirty="0" smtClean="0">
                <a:solidFill>
                  <a:schemeClr val="tx1"/>
                </a:solidFill>
              </a:rPr>
              <a:t>Gesture controlled wheelchair</a:t>
            </a:r>
            <a:endParaRPr lang="en-US" sz="1200" dirty="0">
              <a:solidFill>
                <a:schemeClr val="tx1"/>
              </a:solidFill>
            </a:endParaRPr>
          </a:p>
        </p:txBody>
      </p:sp>
      <p:pic>
        <p:nvPicPr>
          <p:cNvPr id="2097156" name="Picture 5"/>
          <p:cNvPicPr>
            <a:picLocks noChangeAspect="1"/>
          </p:cNvPicPr>
          <p:nvPr/>
        </p:nvPicPr>
        <p:blipFill>
          <a:blip r:embed="rId2" cstate="print"/>
          <a:stretch>
            <a:fillRect/>
          </a:stretch>
        </p:blipFill>
        <p:spPr>
          <a:xfrm>
            <a:off x="11002382" y="286603"/>
            <a:ext cx="956256" cy="584279"/>
          </a:xfrm>
          <a:prstGeom prst="rect">
            <a:avLst/>
          </a:prstGeom>
        </p:spPr>
      </p:pic>
      <p:pic>
        <p:nvPicPr>
          <p:cNvPr id="2097165" name="Picture 2097164"/>
          <p:cNvPicPr>
            <a:picLocks/>
          </p:cNvPicPr>
          <p:nvPr/>
        </p:nvPicPr>
        <p:blipFill>
          <a:blip r:embed="rId3"/>
          <a:stretch>
            <a:fillRect/>
          </a:stretch>
        </p:blipFill>
        <p:spPr>
          <a:xfrm rot="5390310">
            <a:off x="813357" y="2371439"/>
            <a:ext cx="4033466" cy="3454265"/>
          </a:xfrm>
          <a:prstGeom prst="rect">
            <a:avLst/>
          </a:prstGeom>
        </p:spPr>
      </p:pic>
      <p:pic>
        <p:nvPicPr>
          <p:cNvPr id="2097166" name="Picture 2097165"/>
          <p:cNvPicPr>
            <a:picLocks/>
          </p:cNvPicPr>
          <p:nvPr/>
        </p:nvPicPr>
        <p:blipFill>
          <a:blip r:embed="rId4"/>
          <a:stretch>
            <a:fillRect/>
          </a:stretch>
        </p:blipFill>
        <p:spPr>
          <a:xfrm>
            <a:off x="6238572" y="2076977"/>
            <a:ext cx="4917108" cy="3822785"/>
          </a:xfrm>
          <a:prstGeom prst="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p:txBody>
          <a:bodyPr>
            <a:normAutofit/>
          </a:bodyPr>
          <a:lstStyle/>
          <a:p>
            <a:r>
              <a:rPr lang="en-US" b="1" dirty="0">
                <a:solidFill>
                  <a:schemeClr val="tx1"/>
                </a:solidFill>
                <a:cs typeface="Times New Roman" panose="02020603050405020304" pitchFamily="18" charset="0"/>
              </a:rPr>
              <a:t>Technology </a:t>
            </a:r>
            <a:r>
              <a:rPr lang="en-US" b="1" dirty="0" smtClean="0">
                <a:solidFill>
                  <a:schemeClr val="tx1"/>
                </a:solidFill>
                <a:cs typeface="Times New Roman" panose="02020603050405020304" pitchFamily="18" charset="0"/>
              </a:rPr>
              <a:t>Used</a:t>
            </a:r>
            <a:endParaRPr lang="en-US" b="1" dirty="0">
              <a:solidFill>
                <a:schemeClr val="tx1"/>
              </a:solidFill>
              <a:cs typeface="Times New Roman" panose="02020603050405020304" pitchFamily="18" charset="0"/>
            </a:endParaRPr>
          </a:p>
        </p:txBody>
      </p:sp>
      <p:sp>
        <p:nvSpPr>
          <p:cNvPr id="1048619" name="Content Placeholder 2"/>
          <p:cNvSpPr>
            <a:spLocks noGrp="1"/>
          </p:cNvSpPr>
          <p:nvPr>
            <p:ph idx="1"/>
          </p:nvPr>
        </p:nvSpPr>
        <p:spPr>
          <a:xfrm>
            <a:off x="1097278" y="1825481"/>
            <a:ext cx="6271049" cy="4634303"/>
          </a:xfrm>
        </p:spPr>
        <p:txBody>
          <a:bodyPr>
            <a:normAutofit/>
          </a:bodyPr>
          <a:lstStyle/>
          <a:p>
            <a:pPr>
              <a:buFont typeface="Arial" panose="020B0604020202020204" pitchFamily="34" charset="0"/>
              <a:buChar char="•"/>
            </a:pPr>
            <a:r>
              <a:rPr lang="en-US" sz="3000" dirty="0" smtClean="0"/>
              <a:t>Embedded System</a:t>
            </a:r>
          </a:p>
          <a:p>
            <a:pPr>
              <a:buFont typeface="Arial" panose="020B0604020202020204" pitchFamily="34" charset="0"/>
              <a:buChar char="•"/>
            </a:pPr>
            <a:r>
              <a:rPr lang="en-US" sz="3000" dirty="0" smtClean="0"/>
              <a:t>It is a programmed controlling and operating system.</a:t>
            </a:r>
          </a:p>
          <a:p>
            <a:pPr>
              <a:buFont typeface="Arial" panose="020B0604020202020204" pitchFamily="34" charset="0"/>
              <a:buChar char="•"/>
            </a:pPr>
            <a:r>
              <a:rPr lang="en-US" sz="3000" dirty="0"/>
              <a:t>It is a real time computing </a:t>
            </a:r>
            <a:r>
              <a:rPr lang="en-US" sz="3000"/>
              <a:t>system</a:t>
            </a:r>
            <a:r>
              <a:rPr lang="en-US" sz="3000" smtClean="0"/>
              <a:t>.</a:t>
            </a:r>
            <a:endParaRPr lang="en-US" sz="3000" dirty="0" smtClean="0"/>
          </a:p>
          <a:p>
            <a:pPr>
              <a:buFont typeface="Arial" panose="020B0604020202020204" pitchFamily="34" charset="0"/>
              <a:buChar char="•"/>
            </a:pPr>
            <a:r>
              <a:rPr lang="en-US" sz="3000" dirty="0" smtClean="0"/>
              <a:t>Wireless Communication</a:t>
            </a:r>
            <a:endParaRPr lang="en-US" sz="3000" dirty="0" smtClean="0"/>
          </a:p>
          <a:p>
            <a:pPr marL="0" indent="0">
              <a:buNone/>
            </a:pPr>
            <a:endParaRPr lang="en-US" sz="3000" dirty="0" smtClean="0"/>
          </a:p>
          <a:p>
            <a:pPr>
              <a:buFont typeface="Arial" panose="020B0604020202020204" pitchFamily="34" charset="0"/>
              <a:buChar char="•"/>
            </a:pPr>
            <a:endParaRPr lang="en-US" sz="3000" dirty="0" smtClean="0"/>
          </a:p>
          <a:p>
            <a:pPr marL="0" indent="0">
              <a:buNone/>
            </a:pPr>
            <a:endParaRPr lang="en-US" sz="3000" dirty="0" smtClean="0"/>
          </a:p>
          <a:p>
            <a:pPr>
              <a:buFont typeface="Arial" panose="020B0604020202020204" pitchFamily="34" charset="0"/>
              <a:buChar char="•"/>
            </a:pPr>
            <a:endParaRPr lang="en-US" sz="3000" dirty="0"/>
          </a:p>
          <a:p>
            <a:pPr>
              <a:buFont typeface="Arial" panose="020B0604020202020204" pitchFamily="34" charset="0"/>
              <a:buChar char="•"/>
            </a:pPr>
            <a:endParaRPr lang="en-US" sz="3000" dirty="0"/>
          </a:p>
        </p:txBody>
      </p:sp>
      <p:sp>
        <p:nvSpPr>
          <p:cNvPr id="1048620" name="Footer Placeholder 11"/>
          <p:cNvSpPr>
            <a:spLocks noGrp="1"/>
          </p:cNvSpPr>
          <p:nvPr>
            <p:ph type="ftr" sz="quarter" idx="11"/>
          </p:nvPr>
        </p:nvSpPr>
        <p:spPr>
          <a:xfrm>
            <a:off x="3686185" y="6459785"/>
            <a:ext cx="4822804" cy="365125"/>
          </a:xfrm>
          <a:prstGeom prst="rect">
            <a:avLst/>
          </a:prstGeom>
        </p:spPr>
        <p:txBody>
          <a:bodyPr/>
          <a:lstStyle/>
          <a:p>
            <a:r>
              <a:rPr lang="en-US" sz="1200" dirty="0" smtClean="0">
                <a:solidFill>
                  <a:schemeClr val="tx1"/>
                </a:solidFill>
              </a:rPr>
              <a:t>Gesture controlled wheelchair</a:t>
            </a:r>
            <a:endParaRPr lang="en-US" sz="1200" dirty="0">
              <a:solidFill>
                <a:schemeClr val="tx1"/>
              </a:solidFill>
            </a:endParaRPr>
          </a:p>
        </p:txBody>
      </p:sp>
      <p:pic>
        <p:nvPicPr>
          <p:cNvPr id="2097157" name="Picture 5"/>
          <p:cNvPicPr>
            <a:picLocks noChangeAspect="1"/>
          </p:cNvPicPr>
          <p:nvPr/>
        </p:nvPicPr>
        <p:blipFill>
          <a:blip r:embed="rId2" cstate="print"/>
          <a:stretch>
            <a:fillRect/>
          </a:stretch>
        </p:blipFill>
        <p:spPr>
          <a:xfrm>
            <a:off x="11002382" y="286603"/>
            <a:ext cx="956256" cy="584279"/>
          </a:xfrm>
          <a:prstGeom prst="rect">
            <a:avLst/>
          </a:prstGeom>
        </p:spPr>
      </p:pic>
      <p:pic>
        <p:nvPicPr>
          <p:cNvPr id="1033" name="Picture 9" descr="https://upload.wikimedia.org/wikipedia/commons/thumb/6/6b/DHCOM_Computer_On_Module_-_AM35x.jpg/220px-DHCOM_Computer_On_Module_-_AM35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767" y="2629968"/>
            <a:ext cx="3588325" cy="200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UNO</a:t>
            </a:r>
            <a:endParaRPr lang="en-US" dirty="0"/>
          </a:p>
        </p:txBody>
      </p:sp>
      <p:sp>
        <p:nvSpPr>
          <p:cNvPr id="3" name="Content Placeholder 2"/>
          <p:cNvSpPr>
            <a:spLocks noGrp="1"/>
          </p:cNvSpPr>
          <p:nvPr>
            <p:ph sz="half" idx="1"/>
          </p:nvPr>
        </p:nvSpPr>
        <p:spPr/>
        <p:txBody>
          <a:bodyPr>
            <a:normAutofit/>
          </a:bodyPr>
          <a:lstStyle/>
          <a:p>
            <a:r>
              <a:rPr lang="en-US" sz="2400" dirty="0" smtClean="0"/>
              <a:t>The Arduino is an open source microcontroller board based on the Microchip Atmega328P.</a:t>
            </a:r>
          </a:p>
          <a:p>
            <a:r>
              <a:rPr lang="en-US" sz="2400" dirty="0" smtClean="0"/>
              <a:t>It has multiple analog, digital and power pins</a:t>
            </a:r>
            <a:r>
              <a:rPr lang="en-US" sz="2400" dirty="0"/>
              <a:t> </a:t>
            </a:r>
            <a:r>
              <a:rPr lang="en-US" sz="2400" dirty="0" smtClean="0"/>
              <a:t>to run the entire system.</a:t>
            </a:r>
          </a:p>
          <a:p>
            <a:r>
              <a:rPr lang="en-US" sz="2400" dirty="0" smtClean="0"/>
              <a:t>In our project, we have used Arduino to convert analog signals from accelerometer to digital signals which can be used to transmit data.</a:t>
            </a:r>
          </a:p>
        </p:txBody>
      </p:sp>
      <p:sp>
        <p:nvSpPr>
          <p:cNvPr id="4" name="Content Placeholder 3"/>
          <p:cNvSpPr>
            <a:spLocks noGrp="1"/>
          </p:cNvSpPr>
          <p:nvPr>
            <p:ph sz="half" idx="2"/>
          </p:nvPr>
        </p:nvSpPr>
        <p:spPr/>
        <p:txBody>
          <a:bodyPr/>
          <a:lstStyle/>
          <a:p>
            <a:endParaRPr lang="en-US" dirty="0"/>
          </a:p>
        </p:txBody>
      </p:sp>
      <p:sp>
        <p:nvSpPr>
          <p:cNvPr id="5" name="Footer Placeholder 4"/>
          <p:cNvSpPr>
            <a:spLocks noGrp="1"/>
          </p:cNvSpPr>
          <p:nvPr>
            <p:ph type="ftr" sz="quarter" idx="11"/>
          </p:nvPr>
        </p:nvSpPr>
        <p:spPr/>
        <p:txBody>
          <a:bodyPr/>
          <a:lstStyle/>
          <a:p>
            <a:r>
              <a:rPr lang="en-US" sz="1200" dirty="0" smtClean="0">
                <a:solidFill>
                  <a:schemeClr val="tx1"/>
                </a:solidFill>
              </a:rPr>
              <a:t>Gesture controlled wheelchair</a:t>
            </a:r>
            <a:endParaRPr lang="en-US" sz="1200" dirty="0">
              <a:solidFill>
                <a:schemeClr val="tx1"/>
              </a:solidFill>
            </a:endParaRPr>
          </a:p>
        </p:txBody>
      </p:sp>
      <p:pic>
        <p:nvPicPr>
          <p:cNvPr id="2050" name="Picture 2" descr="Arduino Uno - R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20" y="1737360"/>
            <a:ext cx="4135292" cy="392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16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048627"/>
          <p:cNvSpPr>
            <a:spLocks noGrp="1"/>
          </p:cNvSpPr>
          <p:nvPr>
            <p:ph type="title"/>
          </p:nvPr>
        </p:nvSpPr>
        <p:spPr>
          <a:xfrm>
            <a:off x="345347" y="212691"/>
            <a:ext cx="10146734" cy="1123688"/>
          </a:xfrm>
        </p:spPr>
        <p:txBody>
          <a:bodyPr>
            <a:normAutofit/>
          </a:bodyPr>
          <a:lstStyle/>
          <a:p>
            <a:r>
              <a:rPr lang="en-US" sz="5400"/>
              <a:t>Technology continued...</a:t>
            </a:r>
          </a:p>
        </p:txBody>
      </p:sp>
      <p:sp>
        <p:nvSpPr>
          <p:cNvPr id="1048629" name="Text Placeholder 1048628"/>
          <p:cNvSpPr>
            <a:spLocks noGrp="1"/>
          </p:cNvSpPr>
          <p:nvPr>
            <p:ph type="body" idx="1"/>
          </p:nvPr>
        </p:nvSpPr>
        <p:spPr>
          <a:xfrm>
            <a:off x="345347" y="1639651"/>
            <a:ext cx="6681675" cy="4075811"/>
          </a:xfrm>
        </p:spPr>
        <p:txBody>
          <a:bodyPr>
            <a:normAutofit/>
          </a:bodyPr>
          <a:lstStyle/>
          <a:p>
            <a:pPr marL="342900" indent="-342900">
              <a:buFont typeface="Arial" panose="020B0604020202020204" pitchFamily="34" charset="0"/>
              <a:buChar char="•"/>
            </a:pPr>
            <a:r>
              <a:rPr lang="en-US" dirty="0"/>
              <a:t>HT12E is an encoder IC that encodes 4 bit binary signal which is received by the receiver and HT12D decoder IC decodes it back.</a:t>
            </a:r>
          </a:p>
          <a:p>
            <a:pPr marL="342900" indent="-342900">
              <a:buFont typeface="Arial" panose="020B0604020202020204" pitchFamily="34" charset="0"/>
              <a:buChar char="•"/>
            </a:pPr>
            <a:r>
              <a:rPr lang="en-US" dirty="0"/>
              <a:t>L293D IC on receiving the signal gives the signal to relays and then the wheelchair starts moving. </a:t>
            </a:r>
          </a:p>
          <a:p>
            <a:endParaRPr lang="en-US" dirty="0"/>
          </a:p>
        </p:txBody>
      </p:sp>
      <p:sp>
        <p:nvSpPr>
          <p:cNvPr id="1048630" name="Footer Placeholder 1048629"/>
          <p:cNvSpPr>
            <a:spLocks noGrp="1"/>
          </p:cNvSpPr>
          <p:nvPr>
            <p:ph type="ftr" sz="quarter" idx="11"/>
          </p:nvPr>
        </p:nvSpPr>
        <p:spPr>
          <a:xfrm>
            <a:off x="3257219" y="6459785"/>
            <a:ext cx="4812200" cy="398215"/>
          </a:xfrm>
        </p:spPr>
        <p:txBody>
          <a:bodyPr/>
          <a:lstStyle/>
          <a:p>
            <a:pPr marL="0" indent="0">
              <a:buNone/>
            </a:pPr>
            <a:r>
              <a:rPr lang="en-US" sz="1200" dirty="0" smtClean="0">
                <a:solidFill>
                  <a:schemeClr val="tx1"/>
                </a:solidFill>
              </a:rPr>
              <a:t>Gesture controlled wheelchair</a:t>
            </a:r>
            <a:endParaRPr lang="en-US" sz="1200" dirty="0">
              <a:solidFill>
                <a:schemeClr val="tx1"/>
              </a:solidFill>
            </a:endParaRPr>
          </a:p>
        </p:txBody>
      </p:sp>
      <p:pic>
        <p:nvPicPr>
          <p:cNvPr id="2097160" name="Picture 2097159"/>
          <p:cNvPicPr>
            <a:picLocks/>
          </p:cNvPicPr>
          <p:nvPr/>
        </p:nvPicPr>
        <p:blipFill>
          <a:blip r:embed="rId2"/>
          <a:stretch>
            <a:fillRect/>
          </a:stretch>
        </p:blipFill>
        <p:spPr>
          <a:xfrm>
            <a:off x="7946967" y="2756861"/>
            <a:ext cx="1878773" cy="1666446"/>
          </a:xfrm>
          <a:prstGeom prst="rect">
            <a:avLst/>
          </a:prstGeom>
        </p:spPr>
      </p:pic>
      <p:pic>
        <p:nvPicPr>
          <p:cNvPr id="2097161" name="Picture 2097160"/>
          <p:cNvPicPr>
            <a:picLocks/>
          </p:cNvPicPr>
          <p:nvPr/>
        </p:nvPicPr>
        <p:blipFill>
          <a:blip r:embed="rId3"/>
          <a:stretch>
            <a:fillRect/>
          </a:stretch>
        </p:blipFill>
        <p:spPr>
          <a:xfrm>
            <a:off x="8069419" y="1336378"/>
            <a:ext cx="1756321" cy="154388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
          <p:cNvSpPr>
            <a:spLocks noGrp="1"/>
          </p:cNvSpPr>
          <p:nvPr>
            <p:ph type="title"/>
          </p:nvPr>
        </p:nvSpPr>
        <p:spPr/>
        <p:txBody>
          <a:bodyPr>
            <a:normAutofit/>
          </a:bodyPr>
          <a:lstStyle/>
          <a:p>
            <a:r>
              <a:rPr lang="en-US" b="1" dirty="0">
                <a:solidFill>
                  <a:schemeClr val="tx1"/>
                </a:solidFill>
                <a:cs typeface="Times New Roman" panose="02020603050405020304" pitchFamily="18" charset="0"/>
              </a:rPr>
              <a:t>Conclusion</a:t>
            </a:r>
          </a:p>
        </p:txBody>
      </p:sp>
      <p:sp>
        <p:nvSpPr>
          <p:cNvPr id="1048632" name="Content Placeholder 2"/>
          <p:cNvSpPr>
            <a:spLocks noGrp="1"/>
          </p:cNvSpPr>
          <p:nvPr>
            <p:ph idx="1"/>
          </p:nvPr>
        </p:nvSpPr>
        <p:spPr/>
        <p:txBody>
          <a:bodyPr/>
          <a:lstStyle/>
          <a:p>
            <a:pPr>
              <a:buFont typeface="Arial" panose="020B0604020202020204" pitchFamily="34" charset="0"/>
              <a:buChar char="•"/>
            </a:pPr>
            <a:r>
              <a:rPr lang="en-US" sz="3100" dirty="0"/>
              <a:t>The wheelchair is fully capable of carrying the load up to 110Kg, and moving in accordance to the gesture given by the person who is using the wheel chair</a:t>
            </a:r>
            <a:r>
              <a:rPr lang="en-US" sz="3100" dirty="0" smtClean="0"/>
              <a:t>.</a:t>
            </a:r>
          </a:p>
          <a:p>
            <a:pPr>
              <a:buFont typeface="Arial" panose="020B0604020202020204" pitchFamily="34" charset="0"/>
              <a:buChar char="•"/>
            </a:pPr>
            <a:r>
              <a:rPr lang="en-US" sz="3100" dirty="0" smtClean="0"/>
              <a:t> </a:t>
            </a:r>
            <a:r>
              <a:rPr lang="en-US" sz="3100" dirty="0"/>
              <a:t>Certain improvisation and improvement can be done to make the wheelchair more reachable to those whose whole body is paralyzed.</a:t>
            </a:r>
          </a:p>
          <a:p>
            <a:endParaRPr lang="en-US" sz="3100" dirty="0"/>
          </a:p>
        </p:txBody>
      </p:sp>
      <p:sp>
        <p:nvSpPr>
          <p:cNvPr id="1048633" name="Footer Placeholder 11"/>
          <p:cNvSpPr>
            <a:spLocks noGrp="1"/>
          </p:cNvSpPr>
          <p:nvPr>
            <p:ph type="ftr" sz="quarter" idx="11"/>
          </p:nvPr>
        </p:nvSpPr>
        <p:spPr>
          <a:xfrm>
            <a:off x="3686185" y="6459785"/>
            <a:ext cx="4822804" cy="365125"/>
          </a:xfrm>
          <a:prstGeom prst="rect">
            <a:avLst/>
          </a:prstGeom>
        </p:spPr>
        <p:txBody>
          <a:bodyPr/>
          <a:lstStyle/>
          <a:p>
            <a:r>
              <a:rPr lang="en-US" sz="1200" dirty="0" smtClean="0">
                <a:solidFill>
                  <a:schemeClr val="tx1"/>
                </a:solidFill>
              </a:rPr>
              <a:t>Gesture controlled wheelchair</a:t>
            </a:r>
            <a:endParaRPr lang="en-US" sz="1200" dirty="0">
              <a:solidFill>
                <a:schemeClr val="tx1"/>
              </a:solidFill>
            </a:endParaRPr>
          </a:p>
        </p:txBody>
      </p:sp>
      <p:pic>
        <p:nvPicPr>
          <p:cNvPr id="2097162" name="Picture 5"/>
          <p:cNvPicPr>
            <a:picLocks noChangeAspect="1"/>
          </p:cNvPicPr>
          <p:nvPr/>
        </p:nvPicPr>
        <p:blipFill>
          <a:blip r:embed="rId2" cstate="print"/>
          <a:stretch>
            <a:fillRect/>
          </a:stretch>
        </p:blipFill>
        <p:spPr>
          <a:xfrm>
            <a:off x="11002382" y="286603"/>
            <a:ext cx="956256" cy="584279"/>
          </a:xfrm>
          <a:prstGeom prst="rect">
            <a:avLst/>
          </a:prstGeom>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497</Words>
  <Application>Microsoft Office PowerPoint</Application>
  <PresentationFormat>Widescreen</PresentationFormat>
  <Paragraphs>67</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宋体</vt:lpstr>
      <vt:lpstr>Arial</vt:lpstr>
      <vt:lpstr>Calibri</vt:lpstr>
      <vt:lpstr>Calibri Light</vt:lpstr>
      <vt:lpstr>新細明體</vt:lpstr>
      <vt:lpstr>Times New Roman</vt:lpstr>
      <vt:lpstr>Retrospect</vt:lpstr>
      <vt:lpstr>Gesture Controlled Wheelchair</vt:lpstr>
      <vt:lpstr>Agenda</vt:lpstr>
      <vt:lpstr>Introduction</vt:lpstr>
      <vt:lpstr>PROJECT OVERVIEW</vt:lpstr>
      <vt:lpstr>Prototype</vt:lpstr>
      <vt:lpstr>Technology Used</vt:lpstr>
      <vt:lpstr>Arduino UNO</vt:lpstr>
      <vt:lpstr>Technology continued...</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Smart-Cart</dc:title>
  <dc:creator>Owner</dc:creator>
  <cp:lastModifiedBy>Gaurav Nemade</cp:lastModifiedBy>
  <cp:revision>13</cp:revision>
  <dcterms:created xsi:type="dcterms:W3CDTF">2017-06-26T15:41:49Z</dcterms:created>
  <dcterms:modified xsi:type="dcterms:W3CDTF">2018-10-27T06:31:06Z</dcterms:modified>
</cp:coreProperties>
</file>